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042" y="-46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縣立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民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和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70850"/>
            <a:ext cx="2601441" cy="2301333"/>
            <a:chOff x="3351484" y="2766444"/>
            <a:chExt cx="2601441" cy="2301333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17219" y="2766444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或直接連結網址，填寫表單內容。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en-US" altLang="zh-TW" sz="2000" b="1" dirty="0">
                  <a:solidFill>
                    <a:srgbClr val="0070C0"/>
                  </a:solidFill>
                </a:rPr>
                <a:t>1.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en-US" altLang="zh-TW" sz="2000" b="1" dirty="0" smtClean="0">
                  <a:solidFill>
                    <a:srgbClr val="0070C0"/>
                  </a:solidFill>
                </a:rPr>
                <a:t>2.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郵寄時間</a:t>
              </a:r>
              <a:r>
                <a:rPr lang="en-US" altLang="zh-TW" sz="2000" b="1" dirty="0">
                  <a:solidFill>
                    <a:srgbClr val="FF0000"/>
                  </a:solidFill>
                </a:rPr>
                <a:t>111.</a:t>
              </a:r>
              <a:r>
                <a:rPr lang="en-US" altLang="zh-TW" sz="2000" b="1" dirty="0" smtClean="0">
                  <a:solidFill>
                    <a:srgbClr val="FF0000"/>
                  </a:solidFill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/2~5/6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3651064" y="10029710"/>
            <a:ext cx="2780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400" b="1" dirty="0" smtClean="0">
                <a:solidFill>
                  <a:srgbClr val="00B050"/>
                </a:solidFill>
              </a:rPr>
              <a:t>屏東</a:t>
            </a:r>
            <a:r>
              <a:rPr lang="zh-TW" altLang="en-US" sz="2400" b="1" dirty="0" smtClean="0">
                <a:solidFill>
                  <a:srgbClr val="00B050"/>
                </a:solidFill>
              </a:rPr>
              <a:t>縣立</a:t>
            </a:r>
            <a:r>
              <a:rPr lang="zh-TW" altLang="en-US" sz="2400" b="1" dirty="0" smtClean="0">
                <a:solidFill>
                  <a:srgbClr val="00B050"/>
                </a:solidFill>
              </a:rPr>
              <a:t>民</a:t>
            </a:r>
            <a:r>
              <a:rPr lang="zh-TW" altLang="en-US" sz="2400" b="1" dirty="0">
                <a:solidFill>
                  <a:srgbClr val="00B050"/>
                </a:solidFill>
              </a:rPr>
              <a:t>和</a:t>
            </a:r>
            <a:r>
              <a:rPr lang="zh-TW" altLang="en-US" sz="2400" b="1" dirty="0" smtClean="0">
                <a:solidFill>
                  <a:srgbClr val="00B050"/>
                </a:solidFill>
              </a:rPr>
              <a:t>國小</a:t>
            </a:r>
            <a:endParaRPr lang="zh-TW" altLang="en-US" sz="24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23691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12709" y="3671388"/>
            <a:ext cx="2858255" cy="7314056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79751" y="5019551"/>
            <a:ext cx="2583747" cy="474142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新生入學通知單」</a:t>
            </a:r>
            <a:endParaRPr lang="en-US" altLang="zh-TW" sz="2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正本」</a:t>
            </a:r>
            <a:endParaRPr lang="en-US" altLang="zh-TW" sz="2000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/2~5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/6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辦理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豐榮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豐源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瑞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橋南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橋北里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長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春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金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泉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楠樹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其他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170</TotalTime>
  <Words>47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屏東縣立民和國小 111學年度新生報到方案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teachet</cp:lastModifiedBy>
  <cp:revision>29</cp:revision>
  <cp:lastPrinted>2022-04-19T01:32:18Z</cp:lastPrinted>
  <dcterms:created xsi:type="dcterms:W3CDTF">2021-06-03T02:23:27Z</dcterms:created>
  <dcterms:modified xsi:type="dcterms:W3CDTF">2022-04-20T04:44:05Z</dcterms:modified>
</cp:coreProperties>
</file>